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8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FB82DA-54F7-4C1A-8424-E18EF28D43CC}" type="datetimeFigureOut">
              <a:rPr lang="pl-PL" smtClean="0"/>
              <a:t>07.07.2025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A63B704-B8C8-4EC9-87A3-570B4BE37A0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431884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13C3DDD-6B45-44A8-8526-EA140030C04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398F997C-8365-4455-AF39-FC02F50D80A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85A0D03-7F2E-4B0D-B000-A6C8BCC1643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1531AD0-D6A5-4A85-B546-97C175AF10A4}" type="datetime1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9D20DAC-1C21-48B5-AADF-CED133A802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B02DA40-074C-4BEE-9E44-D2ED6AB151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99354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915D7D0-E7C2-4EE9-9D61-8547AC55B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8F280C4D-491D-41AA-9A1E-E5186585B7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1081524-4C5A-474C-83E7-BE81A091B1A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A680A2F-5FA8-49F8-939E-AF8C6CD0682E}" type="datetime1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358FB92-57E2-48F4-8E9A-2DAF89E343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E09D289-B9E8-41F3-B9E1-C1AD99237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883794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0D460B5-3A5C-4810-9FBA-DA6B4FB058B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E5A2F833-0413-41F1-8B3C-D6ACC8DCB75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E4B1FDF-583C-43A9-9680-1DAE35AE957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40EDBFD-E483-42BC-98DD-D4F095BF2443}" type="datetime1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86B2172-237C-4B81-9FE3-8BFA08780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081DDF7-2F49-490B-A20E-DDCED26B1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01349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>
            <a:extLst>
              <a:ext uri="{FF2B5EF4-FFF2-40B4-BE49-F238E27FC236}">
                <a16:creationId xmlns:a16="http://schemas.microsoft.com/office/drawing/2014/main" id="{43030DEE-68C8-4280-B761-0956CF6A689A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ytuł 1">
            <a:extLst>
              <a:ext uri="{FF2B5EF4-FFF2-40B4-BE49-F238E27FC236}">
                <a16:creationId xmlns:a16="http://schemas.microsoft.com/office/drawing/2014/main" id="{39692205-F3E5-4D44-A1F0-33776FA4F8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800" b="1"/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C231A5B-A5CE-4EE3-A36C-9FC4BBB2B5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304288"/>
            <a:ext cx="10515600" cy="3566160"/>
          </a:xfrm>
        </p:spPr>
        <p:txBody>
          <a:bodyPr/>
          <a:lstStyle>
            <a:lvl1pPr>
              <a:defRPr sz="4400"/>
            </a:lvl1pPr>
          </a:lstStyle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6A02C59-59EC-4047-8235-AA5CFD48078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4F0E1A8-5BDE-4507-8726-D0E7190C79F2}" type="datetime1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0FDB6E8-1DE9-4E8E-A68D-0F52E15ACD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A4B0878-2A9A-4B25-B9BD-2F970C7F44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695023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5905A82-49EE-428E-98A8-9C94F49D86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97D7E17-43CF-4F78-BCCD-138C85FD2F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26149EE-5D5F-4979-8349-EAD4EFADBB2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B1CE6F4-FAFA-461F-9ECE-D412872844FA}" type="datetime1">
              <a:rPr lang="pl-PL" smtClean="0"/>
              <a:t>07.07.2025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0504AA3-DA07-4A70-A712-1717B0F0ED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70C6734-D7C6-44E5-B8AB-639218D552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802388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41C75CC-7ADD-40E3-BCF1-715551B2AE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8C18F1A8-DF3B-4296-A625-166E4A28BE9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D931694-4127-4110-B1C8-37182E4700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0D7D729B-2F47-4F9F-B537-6F085A41B97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94E9F05-5EE5-46C0-8DD8-72FD593B98C0}" type="datetime1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E3DC8567-DA95-4229-B8A2-9F6B083069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414A1AB-B244-4E95-8AC4-35992E4C24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672229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F1500B5-C61F-42E3-B476-098B9DBA86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3269160-D94D-4418-8288-FD220C7D08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8B3F661E-575F-441F-8C20-F30D840997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59810692-6B8F-49C6-9589-AE71F85F03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BC24984B-5DC8-442A-AF86-C3250F0FB9D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A7E61A35-711B-42DE-9516-8FC0C1177F5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B1B8896-53ED-48AE-92A6-E7D22018D28C}" type="datetime1">
              <a:rPr lang="pl-PL" smtClean="0"/>
              <a:t>07.07.2025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E200F3B4-F3CF-4BBD-8063-0C9A60626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2AD8ED82-BDD7-407B-9466-E6A23E4E07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382572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rostokąt 5">
            <a:extLst>
              <a:ext uri="{FF2B5EF4-FFF2-40B4-BE49-F238E27FC236}">
                <a16:creationId xmlns:a16="http://schemas.microsoft.com/office/drawing/2014/main" id="{28382100-9839-43EC-9DBE-5799944F4F5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" name="Tytuł 1">
            <a:extLst>
              <a:ext uri="{FF2B5EF4-FFF2-40B4-BE49-F238E27FC236}">
                <a16:creationId xmlns:a16="http://schemas.microsoft.com/office/drawing/2014/main" id="{858FA08A-8490-4668-901C-4A77A48E9E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8AD23417-A9B4-4FBA-904C-2D50B485F65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5140473-3A02-4698-91A6-58F26A98A46F}" type="datetime1">
              <a:rPr lang="pl-PL" smtClean="0"/>
              <a:t>07.07.2025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2A115D71-12B2-4449-B8D9-02AE566BA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4CDD91E6-C7CE-40EA-B2B1-29754D6C0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822323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4A53F07C-D304-4A7A-B2D3-8E4166FA09E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2D3C16B-FF68-40CF-9C1C-41341200F693}" type="datetime1">
              <a:rPr lang="pl-PL" smtClean="0"/>
              <a:t>07.07.2025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E38898E7-D7E0-416F-A1CA-8FBC6FCB4E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CD3D18F-BEB9-4416-BEB2-A759584D1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49928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193698F-0689-4B8C-95AF-2490D704B3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08E4A5F-D52D-44D6-8572-1329666110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81BADF4-360D-4C95-A7F4-72D63B86FA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531B166-404D-4946-A339-808DEE4480C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D8B23375-784E-4BC4-82FC-4D0B4A958986}" type="datetime1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943B54B-0D2B-4098-9B5B-8442AB53C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9819DD55-C668-4D7F-B3B4-07ABC59E43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0645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8137ABC-641B-4C5B-9ADF-400AE4539E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57386223-7C11-465C-87E1-68FDBF9BFE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5CB27E7-49C5-4CF5-BD08-C6ED0E37F2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5CECFFE-5ABD-4879-9F97-7751542571F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20A7DBFA-5903-4579-8873-2292C5DEE58E}" type="datetime1">
              <a:rPr lang="pl-PL" smtClean="0"/>
              <a:t>07.07.2025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50EB5BC-AF4E-414C-B9A2-3E14E65C9B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3FDA821A-FB5E-4F4E-AC88-8EDE272FA6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AF4F2E47-3936-4651-B3A7-8E7BD802B50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037235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8B40DD0F-661E-4203-9A74-E28E040C95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BDD8304-D7F0-4548-B2A6-6D80AB3151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57F183A-07CC-4910-8E70-4728A40C6AC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38200" y="6311900"/>
            <a:ext cx="10515600" cy="422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/>
              <a:t>https://pasieka24.pl/index.php/pl-pl/biblioteczka-pszczelarza-z-pasja-ksiazki-pasieki/200-k182-rosliny-pozytkowe/2389-52-tytulem-wstepu-o-nektarze-i-pylku-slow-kilka, data dostępu: 24.12.2024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03819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>
            <a:extLst>
              <a:ext uri="{FF2B5EF4-FFF2-40B4-BE49-F238E27FC236}">
                <a16:creationId xmlns:a16="http://schemas.microsoft.com/office/drawing/2014/main" id="{CFDEE96F-20A5-4432-B997-126BACBBA7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Autofit/>
          </a:bodyPr>
          <a:lstStyle/>
          <a:p>
            <a:r>
              <a:rPr lang="pl-PL" dirty="0"/>
              <a:t>Pokarm pszczół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A57524C-95D4-4C44-B485-A5CE576AE5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304288"/>
            <a:ext cx="10515600" cy="3566160"/>
          </a:xfrm>
        </p:spPr>
        <p:txBody>
          <a:bodyPr>
            <a:normAutofit/>
          </a:bodyPr>
          <a:lstStyle/>
          <a:p>
            <a:r>
              <a:rPr lang="pl-PL" dirty="0"/>
              <a:t>Nektar i spadź zaopatrują owady w węglowodany.</a:t>
            </a:r>
          </a:p>
          <a:p>
            <a:r>
              <a:rPr lang="pl-PL" dirty="0"/>
              <a:t>Pyłek jest źródłem białka.</a:t>
            </a:r>
          </a:p>
        </p:txBody>
      </p:sp>
    </p:spTree>
    <p:extLst>
      <p:ext uri="{BB962C8B-B14F-4D97-AF65-F5344CB8AC3E}">
        <p14:creationId xmlns:p14="http://schemas.microsoft.com/office/powerpoint/2010/main" val="39213513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392</TotalTime>
  <Words>15</Words>
  <Application>Microsoft Office PowerPoint</Application>
  <PresentationFormat>Panoramiczny</PresentationFormat>
  <Paragraphs>3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Pokarm pszczół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90</cp:revision>
  <dcterms:created xsi:type="dcterms:W3CDTF">2025-02-19T21:54:31Z</dcterms:created>
  <dcterms:modified xsi:type="dcterms:W3CDTF">2025-07-07T16:27:19Z</dcterms:modified>
</cp:coreProperties>
</file>

<file path=docProps/thumbnail.jpeg>
</file>